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0"/>
  </p:notesMasterIdLst>
  <p:sldIdLst>
    <p:sldId id="405" r:id="rId2"/>
    <p:sldId id="406" r:id="rId3"/>
    <p:sldId id="407" r:id="rId4"/>
    <p:sldId id="408" r:id="rId5"/>
    <p:sldId id="409" r:id="rId6"/>
    <p:sldId id="410" r:id="rId7"/>
    <p:sldId id="411" r:id="rId8"/>
    <p:sldId id="412" r:id="rId9"/>
    <p:sldId id="413" r:id="rId10"/>
    <p:sldId id="414" r:id="rId11"/>
    <p:sldId id="416" r:id="rId12"/>
    <p:sldId id="417" r:id="rId13"/>
    <p:sldId id="418" r:id="rId14"/>
    <p:sldId id="419" r:id="rId15"/>
    <p:sldId id="420" r:id="rId16"/>
    <p:sldId id="421" r:id="rId17"/>
    <p:sldId id="422" r:id="rId18"/>
    <p:sldId id="42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88C11-FB8A-4072-91A3-581763B1FED0}" v="16" dt="2024-04-12T09:41:09.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72" y="424"/>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va Tharshini" userId="84f63e5a9d08c38d" providerId="LiveId" clId="{36F88C11-FB8A-4072-91A3-581763B1FED0}"/>
    <pc:docChg chg="undo custSel modSld">
      <pc:chgData name="Siva Tharshini" userId="84f63e5a9d08c38d" providerId="LiveId" clId="{36F88C11-FB8A-4072-91A3-581763B1FED0}" dt="2024-04-12T09:41:26.965" v="127" actId="1076"/>
      <pc:docMkLst>
        <pc:docMk/>
      </pc:docMkLst>
      <pc:sldChg chg="modSp mod">
        <pc:chgData name="Siva Tharshini" userId="84f63e5a9d08c38d" providerId="LiveId" clId="{36F88C11-FB8A-4072-91A3-581763B1FED0}" dt="2024-04-12T09:29:41.135" v="46" actId="20577"/>
        <pc:sldMkLst>
          <pc:docMk/>
          <pc:sldMk cId="0" sldId="405"/>
        </pc:sldMkLst>
        <pc:spChg chg="mod">
          <ac:chgData name="Siva Tharshini" userId="84f63e5a9d08c38d" providerId="LiveId" clId="{36F88C11-FB8A-4072-91A3-581763B1FED0}" dt="2024-04-12T09:29:41.135" v="46" actId="20577"/>
          <ac:spMkLst>
            <pc:docMk/>
            <pc:sldMk cId="0" sldId="405"/>
            <ac:spMk id="1048594" creationId="{00000000-0000-0000-0000-000000000000}"/>
          </ac:spMkLst>
        </pc:spChg>
      </pc:sldChg>
      <pc:sldChg chg="addSp modSp mod">
        <pc:chgData name="Siva Tharshini" userId="84f63e5a9d08c38d" providerId="LiveId" clId="{36F88C11-FB8A-4072-91A3-581763B1FED0}" dt="2024-04-12T09:29:40.371" v="45" actId="20577"/>
        <pc:sldMkLst>
          <pc:docMk/>
          <pc:sldMk cId="0" sldId="407"/>
        </pc:sldMkLst>
        <pc:spChg chg="add">
          <ac:chgData name="Siva Tharshini" userId="84f63e5a9d08c38d" providerId="LiveId" clId="{36F88C11-FB8A-4072-91A3-581763B1FED0}" dt="2024-04-12T09:28:57.452" v="36"/>
          <ac:spMkLst>
            <pc:docMk/>
            <pc:sldMk cId="0" sldId="407"/>
            <ac:spMk id="2" creationId="{4DA18EB4-72EB-6B68-CBC1-20F029C72147}"/>
          </ac:spMkLst>
        </pc:spChg>
        <pc:spChg chg="add">
          <ac:chgData name="Siva Tharshini" userId="84f63e5a9d08c38d" providerId="LiveId" clId="{36F88C11-FB8A-4072-91A3-581763B1FED0}" dt="2024-04-12T09:28:57.452" v="36"/>
          <ac:spMkLst>
            <pc:docMk/>
            <pc:sldMk cId="0" sldId="407"/>
            <ac:spMk id="3" creationId="{2B8BEE87-90AD-E651-A05E-1B751DA1FB97}"/>
          </ac:spMkLst>
        </pc:spChg>
        <pc:spChg chg="add mod">
          <ac:chgData name="Siva Tharshini" userId="84f63e5a9d08c38d" providerId="LiveId" clId="{36F88C11-FB8A-4072-91A3-581763B1FED0}" dt="2024-04-12T09:29:18.155" v="39"/>
          <ac:spMkLst>
            <pc:docMk/>
            <pc:sldMk cId="0" sldId="407"/>
            <ac:spMk id="4" creationId="{AE5AB815-2EDE-6512-79D5-736BC42EDFA3}"/>
          </ac:spMkLst>
        </pc:spChg>
        <pc:spChg chg="add mod">
          <ac:chgData name="Siva Tharshini" userId="84f63e5a9d08c38d" providerId="LiveId" clId="{36F88C11-FB8A-4072-91A3-581763B1FED0}" dt="2024-04-12T09:29:18.155" v="39"/>
          <ac:spMkLst>
            <pc:docMk/>
            <pc:sldMk cId="0" sldId="407"/>
            <ac:spMk id="5" creationId="{068B4C08-852A-324C-0B72-7F0F8A0F5FA5}"/>
          </ac:spMkLst>
        </pc:spChg>
        <pc:spChg chg="add mod">
          <ac:chgData name="Siva Tharshini" userId="84f63e5a9d08c38d" providerId="LiveId" clId="{36F88C11-FB8A-4072-91A3-581763B1FED0}" dt="2024-04-12T09:29:30.987" v="43" actId="14100"/>
          <ac:spMkLst>
            <pc:docMk/>
            <pc:sldMk cId="0" sldId="407"/>
            <ac:spMk id="6" creationId="{9E08DDBC-D479-B760-33D4-E21289C0CA95}"/>
          </ac:spMkLst>
        </pc:spChg>
        <pc:spChg chg="add mod">
          <ac:chgData name="Siva Tharshini" userId="84f63e5a9d08c38d" providerId="LiveId" clId="{36F88C11-FB8A-4072-91A3-581763B1FED0}" dt="2024-04-12T09:29:30.987" v="43" actId="14100"/>
          <ac:spMkLst>
            <pc:docMk/>
            <pc:sldMk cId="0" sldId="407"/>
            <ac:spMk id="7" creationId="{5ACFFF55-76A6-FC43-7AA1-7AE8AECE0C67}"/>
          </ac:spMkLst>
        </pc:spChg>
        <pc:spChg chg="mod">
          <ac:chgData name="Siva Tharshini" userId="84f63e5a9d08c38d" providerId="LiveId" clId="{36F88C11-FB8A-4072-91A3-581763B1FED0}" dt="2024-04-12T09:29:40.371" v="45" actId="20577"/>
          <ac:spMkLst>
            <pc:docMk/>
            <pc:sldMk cId="0" sldId="407"/>
            <ac:spMk id="1048610" creationId="{00000000-0000-0000-0000-000000000000}"/>
          </ac:spMkLst>
        </pc:spChg>
      </pc:sldChg>
      <pc:sldChg chg="addSp delSp modSp mod">
        <pc:chgData name="Siva Tharshini" userId="84f63e5a9d08c38d" providerId="LiveId" clId="{36F88C11-FB8A-4072-91A3-581763B1FED0}" dt="2024-04-12T09:35:48.917" v="74" actId="14100"/>
        <pc:sldMkLst>
          <pc:docMk/>
          <pc:sldMk cId="0" sldId="416"/>
        </pc:sldMkLst>
        <pc:picChg chg="add mod">
          <ac:chgData name="Siva Tharshini" userId="84f63e5a9d08c38d" providerId="LiveId" clId="{36F88C11-FB8A-4072-91A3-581763B1FED0}" dt="2024-04-12T09:33:39.371" v="59" actId="1076"/>
          <ac:picMkLst>
            <pc:docMk/>
            <pc:sldMk cId="0" sldId="416"/>
            <ac:picMk id="3" creationId="{43898D84-EBEF-6B5A-7C39-00DFB5A294F0}"/>
          </ac:picMkLst>
        </pc:picChg>
        <pc:picChg chg="add mod">
          <ac:chgData name="Siva Tharshini" userId="84f63e5a9d08c38d" providerId="LiveId" clId="{36F88C11-FB8A-4072-91A3-581763B1FED0}" dt="2024-04-12T09:34:26.204" v="67" actId="14100"/>
          <ac:picMkLst>
            <pc:docMk/>
            <pc:sldMk cId="0" sldId="416"/>
            <ac:picMk id="5" creationId="{1B1D6738-EB73-0050-350B-39AB1CC6688D}"/>
          </ac:picMkLst>
        </pc:picChg>
        <pc:picChg chg="add mod">
          <ac:chgData name="Siva Tharshini" userId="84f63e5a9d08c38d" providerId="LiveId" clId="{36F88C11-FB8A-4072-91A3-581763B1FED0}" dt="2024-04-12T09:35:48.917" v="74" actId="14100"/>
          <ac:picMkLst>
            <pc:docMk/>
            <pc:sldMk cId="0" sldId="416"/>
            <ac:picMk id="7" creationId="{00CF9F4C-6121-88EE-CD6A-F5DAE6AE3679}"/>
          </ac:picMkLst>
        </pc:picChg>
        <pc:picChg chg="del">
          <ac:chgData name="Siva Tharshini" userId="84f63e5a9d08c38d" providerId="LiveId" clId="{36F88C11-FB8A-4072-91A3-581763B1FED0}" dt="2024-04-12T09:32:09.431" v="47" actId="21"/>
          <ac:picMkLst>
            <pc:docMk/>
            <pc:sldMk cId="0" sldId="416"/>
            <ac:picMk id="2097160" creationId="{00000000-0000-0000-0000-000000000000}"/>
          </ac:picMkLst>
        </pc:picChg>
      </pc:sldChg>
      <pc:sldChg chg="addSp delSp modSp mod">
        <pc:chgData name="Siva Tharshini" userId="84f63e5a9d08c38d" providerId="LiveId" clId="{36F88C11-FB8A-4072-91A3-581763B1FED0}" dt="2024-04-12T09:37:27.051" v="86" actId="1076"/>
        <pc:sldMkLst>
          <pc:docMk/>
          <pc:sldMk cId="0" sldId="417"/>
        </pc:sldMkLst>
        <pc:picChg chg="add mod">
          <ac:chgData name="Siva Tharshini" userId="84f63e5a9d08c38d" providerId="LiveId" clId="{36F88C11-FB8A-4072-91A3-581763B1FED0}" dt="2024-04-12T09:37:27.051" v="86" actId="1076"/>
          <ac:picMkLst>
            <pc:docMk/>
            <pc:sldMk cId="0" sldId="417"/>
            <ac:picMk id="3" creationId="{AC03E27B-1FC4-B288-62EE-6E312BBD36BC}"/>
          </ac:picMkLst>
        </pc:picChg>
        <pc:picChg chg="del">
          <ac:chgData name="Siva Tharshini" userId="84f63e5a9d08c38d" providerId="LiveId" clId="{36F88C11-FB8A-4072-91A3-581763B1FED0}" dt="2024-04-12T09:36:36.720" v="75" actId="21"/>
          <ac:picMkLst>
            <pc:docMk/>
            <pc:sldMk cId="0" sldId="417"/>
            <ac:picMk id="2097161" creationId="{00000000-0000-0000-0000-000000000000}"/>
          </ac:picMkLst>
        </pc:picChg>
      </pc:sldChg>
      <pc:sldChg chg="addSp delSp modSp mod">
        <pc:chgData name="Siva Tharshini" userId="84f63e5a9d08c38d" providerId="LiveId" clId="{36F88C11-FB8A-4072-91A3-581763B1FED0}" dt="2024-04-12T09:39:20.430" v="106" actId="14100"/>
        <pc:sldMkLst>
          <pc:docMk/>
          <pc:sldMk cId="0" sldId="418"/>
        </pc:sldMkLst>
        <pc:picChg chg="add mod">
          <ac:chgData name="Siva Tharshini" userId="84f63e5a9d08c38d" providerId="LiveId" clId="{36F88C11-FB8A-4072-91A3-581763B1FED0}" dt="2024-04-12T09:38:38.150" v="93" actId="1076"/>
          <ac:picMkLst>
            <pc:docMk/>
            <pc:sldMk cId="0" sldId="418"/>
            <ac:picMk id="3" creationId="{6D3611EF-07D7-C51C-BA80-B1CC56770DC6}"/>
          </ac:picMkLst>
        </pc:picChg>
        <pc:picChg chg="add mod">
          <ac:chgData name="Siva Tharshini" userId="84f63e5a9d08c38d" providerId="LiveId" clId="{36F88C11-FB8A-4072-91A3-581763B1FED0}" dt="2024-04-12T09:39:20.430" v="106" actId="14100"/>
          <ac:picMkLst>
            <pc:docMk/>
            <pc:sldMk cId="0" sldId="418"/>
            <ac:picMk id="5" creationId="{EE26F936-CFFD-541A-BB7C-F55265A21C6E}"/>
          </ac:picMkLst>
        </pc:picChg>
        <pc:picChg chg="del">
          <ac:chgData name="Siva Tharshini" userId="84f63e5a9d08c38d" providerId="LiveId" clId="{36F88C11-FB8A-4072-91A3-581763B1FED0}" dt="2024-04-12T09:38:10.116" v="87" actId="21"/>
          <ac:picMkLst>
            <pc:docMk/>
            <pc:sldMk cId="0" sldId="418"/>
            <ac:picMk id="2097162" creationId="{00000000-0000-0000-0000-000000000000}"/>
          </ac:picMkLst>
        </pc:picChg>
      </pc:sldChg>
      <pc:sldChg chg="addSp delSp modSp mod">
        <pc:chgData name="Siva Tharshini" userId="84f63e5a9d08c38d" providerId="LiveId" clId="{36F88C11-FB8A-4072-91A3-581763B1FED0}" dt="2024-04-12T09:40:28.285" v="117" actId="14100"/>
        <pc:sldMkLst>
          <pc:docMk/>
          <pc:sldMk cId="0" sldId="419"/>
        </pc:sldMkLst>
        <pc:picChg chg="add mod">
          <ac:chgData name="Siva Tharshini" userId="84f63e5a9d08c38d" providerId="LiveId" clId="{36F88C11-FB8A-4072-91A3-581763B1FED0}" dt="2024-04-12T09:40:28.285" v="117" actId="14100"/>
          <ac:picMkLst>
            <pc:docMk/>
            <pc:sldMk cId="0" sldId="419"/>
            <ac:picMk id="3" creationId="{38E9892A-1BF7-9E10-4106-A401F7FF23C1}"/>
          </ac:picMkLst>
        </pc:picChg>
        <pc:picChg chg="del">
          <ac:chgData name="Siva Tharshini" userId="84f63e5a9d08c38d" providerId="LiveId" clId="{36F88C11-FB8A-4072-91A3-581763B1FED0}" dt="2024-04-12T09:39:53.673" v="107" actId="21"/>
          <ac:picMkLst>
            <pc:docMk/>
            <pc:sldMk cId="0" sldId="419"/>
            <ac:picMk id="2097163" creationId="{00000000-0000-0000-0000-000000000000}"/>
          </ac:picMkLst>
        </pc:picChg>
      </pc:sldChg>
      <pc:sldChg chg="addSp delSp modSp mod">
        <pc:chgData name="Siva Tharshini" userId="84f63e5a9d08c38d" providerId="LiveId" clId="{36F88C11-FB8A-4072-91A3-581763B1FED0}" dt="2024-04-12T09:41:26.965" v="127" actId="1076"/>
        <pc:sldMkLst>
          <pc:docMk/>
          <pc:sldMk cId="0" sldId="420"/>
        </pc:sldMkLst>
        <pc:picChg chg="add mod">
          <ac:chgData name="Siva Tharshini" userId="84f63e5a9d08c38d" providerId="LiveId" clId="{36F88C11-FB8A-4072-91A3-581763B1FED0}" dt="2024-04-12T09:41:26.965" v="127" actId="1076"/>
          <ac:picMkLst>
            <pc:docMk/>
            <pc:sldMk cId="0" sldId="420"/>
            <ac:picMk id="3" creationId="{A77A0D04-55C3-6EDB-0EC6-C96DA61852CF}"/>
          </ac:picMkLst>
        </pc:picChg>
        <pc:picChg chg="del">
          <ac:chgData name="Siva Tharshini" userId="84f63e5a9d08c38d" providerId="LiveId" clId="{36F88C11-FB8A-4072-91A3-581763B1FED0}" dt="2024-04-12T09:41:00.294" v="118" actId="21"/>
          <ac:picMkLst>
            <pc:docMk/>
            <pc:sldMk cId="0" sldId="420"/>
            <ac:picMk id="209716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707"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08"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597"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598"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1048599"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048650"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51"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048657"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58"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048662"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3"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048665"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6"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048668"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9"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048671"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72"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048675"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76"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048680"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81"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048688"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89"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1048606"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1048607"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1048611"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12"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1048616"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17"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48621"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22"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048627"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28"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048632"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33"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048637"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38"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04864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864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048582"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583"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048584"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585"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586"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1048700"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1048701"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1048694"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104860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104865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04865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65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1048659"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60"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1048682"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3"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4"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5"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86"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1048690"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1"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692"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693"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1048702"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048703"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048704"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1048705"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1048706"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1048695"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696"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1048697"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1048698"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99"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04857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152" name="Google Shape;7;p1" descr="A close up of a sign  Description automatically generated"/>
          <p:cNvPicPr preferRelativeResize="0">
            <a:picLocks/>
          </p:cNvPicPr>
          <p:nvPr/>
        </p:nvPicPr>
        <p:blipFill rotWithShape="1">
          <a:blip r:embed="rId13">
            <a:alphaModFix/>
          </a:blip>
          <a:srcRect/>
          <a:stretch>
            <a:fillRect/>
          </a:stretch>
        </p:blipFill>
        <p:spPr>
          <a:xfrm>
            <a:off x="7799751" y="88917"/>
            <a:ext cx="1233874" cy="412476"/>
          </a:xfrm>
          <a:prstGeom prst="rect">
            <a:avLst/>
          </a:prstGeom>
          <a:noFill/>
          <a:ln>
            <a:noFill/>
          </a:ln>
        </p:spPr>
      </p:pic>
      <p:sp>
        <p:nvSpPr>
          <p:cNvPr id="1048577"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78"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79"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80"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81"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1048587"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153" name="Google Shape;63;p13" descr="A white circle in the sky  Description automatically generated"/>
          <p:cNvPicPr preferRelativeResize="0">
            <a:picLocks/>
          </p:cNvPicPr>
          <p:nvPr/>
        </p:nvPicPr>
        <p:blipFill rotWithShape="1">
          <a:blip r:embed="rId3">
            <a:alphaModFix amt="5000"/>
          </a:blip>
          <a:srcRect t="5928" r="745" b="10205"/>
          <a:stretch>
            <a:fillRect/>
          </a:stretch>
        </p:blipFill>
        <p:spPr>
          <a:xfrm>
            <a:off x="13063" y="-1"/>
            <a:ext cx="9130937" cy="5143501"/>
          </a:xfrm>
          <a:prstGeom prst="rect">
            <a:avLst/>
          </a:prstGeom>
          <a:noFill/>
          <a:ln>
            <a:noFill/>
          </a:ln>
        </p:spPr>
      </p:pic>
      <p:sp>
        <p:nvSpPr>
          <p:cNvPr id="1048588"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89" name="Google Shape;65;p13"/>
          <p:cNvSpPr/>
          <p:nvPr/>
        </p:nvSpPr>
        <p:spPr>
          <a:xfrm>
            <a:off x="988684" y="1023080"/>
            <a:ext cx="8463518" cy="4181850"/>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90"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591"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1048592"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p>
        </p:txBody>
      </p:sp>
      <p:sp>
        <p:nvSpPr>
          <p:cNvPr id="1048593"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p>
        </p:txBody>
      </p:sp>
      <p:sp>
        <p:nvSpPr>
          <p:cNvPr id="1048594" name="Google Shape;70;p13"/>
          <p:cNvSpPr txBox="1"/>
          <p:nvPr/>
        </p:nvSpPr>
        <p:spPr>
          <a:xfrm>
            <a:off x="1095095" y="3956068"/>
            <a:ext cx="2281724" cy="456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dirty="0">
                <a:solidFill>
                  <a:schemeClr val="dk1"/>
                </a:solidFill>
              </a:rPr>
              <a:t>T. Siva Tharshini</a:t>
            </a:r>
            <a:endParaRPr lang="zh-CN" altLang="en-US"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au9602212430</a:t>
            </a:r>
            <a:endParaRPr lang="zh-CN" altLang="en-US" dirty="0"/>
          </a:p>
        </p:txBody>
      </p:sp>
      <p:cxnSp>
        <p:nvCxnSpPr>
          <p:cNvPr id="3145728" name="Google Shape;71;p13"/>
          <p:cNvCxnSpPr>
            <a:cxnSpLocks/>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1048595"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p>
        </p:txBody>
      </p:sp>
      <p:cxnSp>
        <p:nvCxnSpPr>
          <p:cNvPr id="3145729" name="Google Shape;73;p13"/>
          <p:cNvCxnSpPr>
            <a:cxnSpLocks/>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1048596"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2097154" name="Google Shape;75;p13"/>
          <p:cNvPicPr preferRelativeResize="0">
            <a:picLocks/>
          </p:cNvPicPr>
          <p:nvPr/>
        </p:nvPicPr>
        <p:blipFill rotWithShape="1">
          <a:blip r:embed="rId4">
            <a:alphaModFix/>
          </a:blip>
          <a:srcRect/>
          <a:stretch>
            <a:fillRect/>
          </a:stretch>
        </p:blipFill>
        <p:spPr>
          <a:xfrm>
            <a:off x="1834750" y="1249149"/>
            <a:ext cx="1146742" cy="666202"/>
          </a:xfrm>
          <a:prstGeom prst="rect">
            <a:avLst/>
          </a:prstGeom>
          <a:noFill/>
          <a:ln>
            <a:noFill/>
          </a:ln>
        </p:spPr>
      </p:pic>
      <p:pic>
        <p:nvPicPr>
          <p:cNvPr id="2097155" name="Google Shape;76;p13" descr="A logo with people and map  Description automatically generated"/>
          <p:cNvPicPr preferRelativeResize="0">
            <a:picLocks/>
          </p:cNvPicPr>
          <p:nvPr/>
        </p:nvPicPr>
        <p:blipFill rotWithShape="1">
          <a:blip r:embed="rId5">
            <a:alphaModFix/>
          </a:blip>
          <a:srcRect/>
          <a:stretch>
            <a:fillRect/>
          </a:stretch>
        </p:blipFill>
        <p:spPr>
          <a:xfrm>
            <a:off x="6461189" y="1211666"/>
            <a:ext cx="668564" cy="666202"/>
          </a:xfrm>
          <a:prstGeom prst="rect">
            <a:avLst/>
          </a:prstGeom>
          <a:noFill/>
          <a:ln>
            <a:noFill/>
          </a:ln>
        </p:spPr>
      </p:pic>
      <p:pic>
        <p:nvPicPr>
          <p:cNvPr id="2097156" name="Google Shape;77;p13" descr="A close up of a logo  Description automatically generated"/>
          <p:cNvPicPr preferRelativeResize="0">
            <a:picLocks/>
          </p:cNvPicPr>
          <p:nvPr/>
        </p:nvPicPr>
        <p:blipFill rotWithShape="1">
          <a:blip r:embed="rId6">
            <a:alphaModFix/>
          </a:blip>
          <a:srcRect/>
          <a:stretch>
            <a:fill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048647"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3145737" name="Google Shape;152;p22"/>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48"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49" name="TextBox 1"/>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048655"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p>
        </p:txBody>
      </p:sp>
      <p:sp>
        <p:nvSpPr>
          <p:cNvPr id="1048656"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descr="A screenshot of a computer&#10;&#10;Description automatically generated">
            <a:extLst>
              <a:ext uri="{FF2B5EF4-FFF2-40B4-BE49-F238E27FC236}">
                <a16:creationId xmlns:a16="http://schemas.microsoft.com/office/drawing/2014/main" id="{43898D84-EBEF-6B5A-7C39-00DFB5A294F0}"/>
              </a:ext>
            </a:extLst>
          </p:cNvPr>
          <p:cNvPicPr>
            <a:picLocks noChangeAspect="1"/>
          </p:cNvPicPr>
          <p:nvPr/>
        </p:nvPicPr>
        <p:blipFill>
          <a:blip r:embed="rId3"/>
          <a:stretch>
            <a:fillRect/>
          </a:stretch>
        </p:blipFill>
        <p:spPr>
          <a:xfrm>
            <a:off x="547735" y="1491343"/>
            <a:ext cx="2772407" cy="273845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B1D6738-EB73-0050-350B-39AB1CC6688D}"/>
              </a:ext>
            </a:extLst>
          </p:cNvPr>
          <p:cNvPicPr>
            <a:picLocks noChangeAspect="1"/>
          </p:cNvPicPr>
          <p:nvPr/>
        </p:nvPicPr>
        <p:blipFill>
          <a:blip r:embed="rId4"/>
          <a:stretch>
            <a:fillRect/>
          </a:stretch>
        </p:blipFill>
        <p:spPr>
          <a:xfrm>
            <a:off x="3385457" y="1491342"/>
            <a:ext cx="2830286" cy="278130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0CF9F4C-6121-88EE-CD6A-F5DAE6AE3679}"/>
              </a:ext>
            </a:extLst>
          </p:cNvPr>
          <p:cNvPicPr>
            <a:picLocks noChangeAspect="1"/>
          </p:cNvPicPr>
          <p:nvPr/>
        </p:nvPicPr>
        <p:blipFill>
          <a:blip r:embed="rId5"/>
          <a:stretch>
            <a:fillRect/>
          </a:stretch>
        </p:blipFill>
        <p:spPr>
          <a:xfrm>
            <a:off x="6281058" y="1491342"/>
            <a:ext cx="2707092" cy="27813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048661"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p>
        </p:txBody>
      </p:sp>
      <p:pic>
        <p:nvPicPr>
          <p:cNvPr id="3" name="Picture 2" descr="A screenshot of a computer&#10;&#10;Description automatically generated">
            <a:extLst>
              <a:ext uri="{FF2B5EF4-FFF2-40B4-BE49-F238E27FC236}">
                <a16:creationId xmlns:a16="http://schemas.microsoft.com/office/drawing/2014/main" id="{AC03E27B-1FC4-B288-62EE-6E312BBD36BC}"/>
              </a:ext>
            </a:extLst>
          </p:cNvPr>
          <p:cNvPicPr>
            <a:picLocks noChangeAspect="1"/>
          </p:cNvPicPr>
          <p:nvPr/>
        </p:nvPicPr>
        <p:blipFill>
          <a:blip r:embed="rId3"/>
          <a:stretch>
            <a:fillRect/>
          </a:stretch>
        </p:blipFill>
        <p:spPr>
          <a:xfrm>
            <a:off x="1529218" y="1387929"/>
            <a:ext cx="6085114" cy="33963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048664"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p>
        </p:txBody>
      </p:sp>
      <p:pic>
        <p:nvPicPr>
          <p:cNvPr id="3" name="Picture 2" descr="A screenshot of a computer&#10;&#10;Description automatically generated">
            <a:extLst>
              <a:ext uri="{FF2B5EF4-FFF2-40B4-BE49-F238E27FC236}">
                <a16:creationId xmlns:a16="http://schemas.microsoft.com/office/drawing/2014/main" id="{6D3611EF-07D7-C51C-BA80-B1CC56770DC6}"/>
              </a:ext>
            </a:extLst>
          </p:cNvPr>
          <p:cNvPicPr>
            <a:picLocks noChangeAspect="1"/>
          </p:cNvPicPr>
          <p:nvPr/>
        </p:nvPicPr>
        <p:blipFill>
          <a:blip r:embed="rId3"/>
          <a:stretch>
            <a:fillRect/>
          </a:stretch>
        </p:blipFill>
        <p:spPr>
          <a:xfrm>
            <a:off x="424543" y="1267649"/>
            <a:ext cx="3739243" cy="36902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E26F936-CFFD-541A-BB7C-F55265A21C6E}"/>
              </a:ext>
            </a:extLst>
          </p:cNvPr>
          <p:cNvPicPr>
            <a:picLocks noChangeAspect="1"/>
          </p:cNvPicPr>
          <p:nvPr/>
        </p:nvPicPr>
        <p:blipFill>
          <a:blip r:embed="rId4"/>
          <a:stretch>
            <a:fillRect/>
          </a:stretch>
        </p:blipFill>
        <p:spPr>
          <a:xfrm>
            <a:off x="4294416" y="1267648"/>
            <a:ext cx="4424592" cy="36902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048667"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descr="A screenshot of a computer&#10;&#10;Description automatically generated">
            <a:extLst>
              <a:ext uri="{FF2B5EF4-FFF2-40B4-BE49-F238E27FC236}">
                <a16:creationId xmlns:a16="http://schemas.microsoft.com/office/drawing/2014/main" id="{38E9892A-1BF7-9E10-4106-A401F7FF23C1}"/>
              </a:ext>
            </a:extLst>
          </p:cNvPr>
          <p:cNvPicPr>
            <a:picLocks noChangeAspect="1"/>
          </p:cNvPicPr>
          <p:nvPr/>
        </p:nvPicPr>
        <p:blipFill>
          <a:blip r:embed="rId3"/>
          <a:stretch>
            <a:fillRect/>
          </a:stretch>
        </p:blipFill>
        <p:spPr>
          <a:xfrm>
            <a:off x="1306285" y="1415143"/>
            <a:ext cx="7135586" cy="338545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048670"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p>
        </p:txBody>
      </p:sp>
      <p:pic>
        <p:nvPicPr>
          <p:cNvPr id="3" name="Picture 2" descr="A screenshot of a computer&#10;&#10;Description automatically generated">
            <a:extLst>
              <a:ext uri="{FF2B5EF4-FFF2-40B4-BE49-F238E27FC236}">
                <a16:creationId xmlns:a16="http://schemas.microsoft.com/office/drawing/2014/main" id="{A77A0D04-55C3-6EDB-0EC6-C96DA61852CF}"/>
              </a:ext>
            </a:extLst>
          </p:cNvPr>
          <p:cNvPicPr>
            <a:picLocks noChangeAspect="1"/>
          </p:cNvPicPr>
          <p:nvPr/>
        </p:nvPicPr>
        <p:blipFill>
          <a:blip r:embed="rId3"/>
          <a:stretch>
            <a:fillRect/>
          </a:stretch>
        </p:blipFill>
        <p:spPr>
          <a:xfrm>
            <a:off x="1937657" y="1267649"/>
            <a:ext cx="5655129" cy="36902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048673"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1048674" name="TextBox 8"/>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048677"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3145738" name="Google Shape;190;p29"/>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78"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79" name="TextBox 1"/>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048687"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2097157" name="Google Shape;82;p14" descr="A blue and white rectangle with a white border  Description automatically generated"/>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
        <p:nvSpPr>
          <p:cNvPr id="1048601" name="Google Shape;83;p14"/>
          <p:cNvSpPr txBox="1"/>
          <p:nvPr/>
        </p:nvSpPr>
        <p:spPr>
          <a:xfrm>
            <a:off x="2422762" y="970065"/>
            <a:ext cx="4283236" cy="598932"/>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p>
        </p:txBody>
      </p:sp>
      <p:sp>
        <p:nvSpPr>
          <p:cNvPr id="1048602"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603" name="Google Shape;85;p14"/>
          <p:cNvSpPr txBox="1"/>
          <p:nvPr/>
        </p:nvSpPr>
        <p:spPr>
          <a:xfrm>
            <a:off x="2129473" y="3183633"/>
            <a:ext cx="4881245" cy="301019"/>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1048604" name="Google Shape;86;p14"/>
          <p:cNvSpPr txBox="1"/>
          <p:nvPr/>
        </p:nvSpPr>
        <p:spPr>
          <a:xfrm>
            <a:off x="3872230" y="2704572"/>
            <a:ext cx="1399540" cy="301019"/>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1048605" name="Google Shape;87;p14"/>
          <p:cNvSpPr txBox="1"/>
          <p:nvPr/>
        </p:nvSpPr>
        <p:spPr>
          <a:xfrm>
            <a:off x="1276813" y="4029973"/>
            <a:ext cx="6590375" cy="602038"/>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48608"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3145730" name="Google Shape;93;p15"/>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09"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10"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48613"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3145731" name="Google Shape;101;p16"/>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14"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15"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4861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3145732" name="Google Shape;109;p17"/>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19"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20"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048623"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048624"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p>
        </p:txBody>
      </p:sp>
      <p:cxnSp>
        <p:nvCxnSpPr>
          <p:cNvPr id="3145733" name="Google Shape;118;p18"/>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25"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048626" name="TextBox 1"/>
          <p:cNvSpPr txBox="1"/>
          <p:nvPr/>
        </p:nvSpPr>
        <p:spPr>
          <a:xfrm>
            <a:off x="245327" y="1345580"/>
            <a:ext cx="8482361" cy="293624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048629"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3145734" name="Google Shape;125;p19"/>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30"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31" name="TextBox 1"/>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048634"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3145735" name="Google Shape;132;p20"/>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35"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
        <p:nvSpPr>
          <p:cNvPr id="1048636" name="TextBox 1"/>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048639"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048640"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641"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2097158" name="Google Shape;141;p21"/>
          <p:cNvPicPr preferRelativeResize="0">
            <a:picLocks/>
          </p:cNvPicPr>
          <p:nvPr/>
        </p:nvPicPr>
        <p:blipFill rotWithShape="1">
          <a:blip r:embed="rId3">
            <a:alphaModFix/>
          </a:blip>
          <a:srcRect/>
          <a:stretch>
            <a:fillRect/>
          </a:stretch>
        </p:blipFill>
        <p:spPr>
          <a:xfrm>
            <a:off x="1021171" y="1723257"/>
            <a:ext cx="2956469" cy="2573047"/>
          </a:xfrm>
          <a:prstGeom prst="rect">
            <a:avLst/>
          </a:prstGeom>
          <a:noFill/>
          <a:ln>
            <a:noFill/>
          </a:ln>
        </p:spPr>
      </p:pic>
      <p:pic>
        <p:nvPicPr>
          <p:cNvPr id="2097159" name="Google Shape;142;p21"/>
          <p:cNvPicPr preferRelativeResize="0">
            <a:picLocks/>
          </p:cNvPicPr>
          <p:nvPr/>
        </p:nvPicPr>
        <p:blipFill rotWithShape="1">
          <a:blip r:embed="rId4">
            <a:alphaModFix/>
          </a:blip>
          <a:srcRect/>
          <a:stretch>
            <a:fillRect/>
          </a:stretch>
        </p:blipFill>
        <p:spPr>
          <a:xfrm>
            <a:off x="4564380" y="1712692"/>
            <a:ext cx="4165599" cy="2090952"/>
          </a:xfrm>
          <a:prstGeom prst="rect">
            <a:avLst/>
          </a:prstGeom>
          <a:noFill/>
          <a:ln>
            <a:noFill/>
          </a:ln>
        </p:spPr>
      </p:pic>
      <p:sp>
        <p:nvSpPr>
          <p:cNvPr id="1048642"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p>
        </p:txBody>
      </p:sp>
      <p:sp>
        <p:nvSpPr>
          <p:cNvPr id="1048643"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p>
        </p:txBody>
      </p:sp>
      <p:cxnSp>
        <p:nvCxnSpPr>
          <p:cNvPr id="3145736" name="Google Shape;145;p21"/>
          <p:cNvCxnSpPr>
            <a:cxnSpLocks/>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48644"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1314</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Söhne</vt:lpstr>
      <vt:lpstr>Times New Roman</vt:lpstr>
      <vt:lpstr>Roboto</vt:lpstr>
      <vt:lpstr>Arial</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CPH2333</dc:creator>
  <cp:lastModifiedBy>Siva Tharshini</cp:lastModifiedBy>
  <cp:revision>1</cp:revision>
  <dcterms:created xsi:type="dcterms:W3CDTF">2024-04-11T07:39:31Z</dcterms:created>
  <dcterms:modified xsi:type="dcterms:W3CDTF">2024-04-12T09:41:27Z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f14db68842554359a860434643b35e36</vt:lpwstr>
  </property>
</Properties>
</file>